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576000" cy="27432000"/>
  <p:notesSz cx="6858000" cy="9144000"/>
  <p:defaultTextStyle>
    <a:defPPr>
      <a:defRPr lang="en-US"/>
    </a:defPPr>
    <a:lvl1pPr marL="0" algn="l" defTabSz="1828800" rtl="0" eaLnBrk="1" latinLnBrk="0" hangingPunct="1">
      <a:defRPr sz="7200" kern="1200">
        <a:solidFill>
          <a:schemeClr val="tx1"/>
        </a:solidFill>
        <a:latin typeface="+mn-lt"/>
        <a:ea typeface="+mn-ea"/>
        <a:cs typeface="+mn-cs"/>
      </a:defRPr>
    </a:lvl1pPr>
    <a:lvl2pPr marL="1828800" algn="l" defTabSz="1828800" rtl="0" eaLnBrk="1" latinLnBrk="0" hangingPunct="1">
      <a:defRPr sz="7200" kern="1200">
        <a:solidFill>
          <a:schemeClr val="tx1"/>
        </a:solidFill>
        <a:latin typeface="+mn-lt"/>
        <a:ea typeface="+mn-ea"/>
        <a:cs typeface="+mn-cs"/>
      </a:defRPr>
    </a:lvl2pPr>
    <a:lvl3pPr marL="3657600" algn="l" defTabSz="1828800" rtl="0" eaLnBrk="1" latinLnBrk="0" hangingPunct="1">
      <a:defRPr sz="7200" kern="1200">
        <a:solidFill>
          <a:schemeClr val="tx1"/>
        </a:solidFill>
        <a:latin typeface="+mn-lt"/>
        <a:ea typeface="+mn-ea"/>
        <a:cs typeface="+mn-cs"/>
      </a:defRPr>
    </a:lvl3pPr>
    <a:lvl4pPr marL="5486400" algn="l" defTabSz="1828800" rtl="0" eaLnBrk="1" latinLnBrk="0" hangingPunct="1">
      <a:defRPr sz="7200" kern="1200">
        <a:solidFill>
          <a:schemeClr val="tx1"/>
        </a:solidFill>
        <a:latin typeface="+mn-lt"/>
        <a:ea typeface="+mn-ea"/>
        <a:cs typeface="+mn-cs"/>
      </a:defRPr>
    </a:lvl4pPr>
    <a:lvl5pPr marL="7315200" algn="l" defTabSz="1828800" rtl="0" eaLnBrk="1" latinLnBrk="0" hangingPunct="1">
      <a:defRPr sz="7200" kern="1200">
        <a:solidFill>
          <a:schemeClr val="tx1"/>
        </a:solidFill>
        <a:latin typeface="+mn-lt"/>
        <a:ea typeface="+mn-ea"/>
        <a:cs typeface="+mn-cs"/>
      </a:defRPr>
    </a:lvl5pPr>
    <a:lvl6pPr marL="9144000" algn="l" defTabSz="1828800" rtl="0" eaLnBrk="1" latinLnBrk="0" hangingPunct="1">
      <a:defRPr sz="7200" kern="1200">
        <a:solidFill>
          <a:schemeClr val="tx1"/>
        </a:solidFill>
        <a:latin typeface="+mn-lt"/>
        <a:ea typeface="+mn-ea"/>
        <a:cs typeface="+mn-cs"/>
      </a:defRPr>
    </a:lvl6pPr>
    <a:lvl7pPr marL="10972800" algn="l" defTabSz="1828800" rtl="0" eaLnBrk="1" latinLnBrk="0" hangingPunct="1">
      <a:defRPr sz="7200" kern="1200">
        <a:solidFill>
          <a:schemeClr val="tx1"/>
        </a:solidFill>
        <a:latin typeface="+mn-lt"/>
        <a:ea typeface="+mn-ea"/>
        <a:cs typeface="+mn-cs"/>
      </a:defRPr>
    </a:lvl7pPr>
    <a:lvl8pPr marL="12801600" algn="l" defTabSz="1828800" rtl="0" eaLnBrk="1" latinLnBrk="0" hangingPunct="1">
      <a:defRPr sz="7200" kern="1200">
        <a:solidFill>
          <a:schemeClr val="tx1"/>
        </a:solidFill>
        <a:latin typeface="+mn-lt"/>
        <a:ea typeface="+mn-ea"/>
        <a:cs typeface="+mn-cs"/>
      </a:defRPr>
    </a:lvl8pPr>
    <a:lvl9pPr marL="14630400" algn="l" defTabSz="1828800" rtl="0" eaLnBrk="1" latinLnBrk="0" hangingPunct="1">
      <a:defRPr sz="7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 d="100"/>
          <a:sy n="15" d="100"/>
        </p:scale>
        <p:origin x="1428" y="60"/>
      </p:cViewPr>
      <p:guideLst>
        <p:guide orient="horz" pos="8640"/>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A2F-4862-97E6-838EAB3FE7D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A2F-4862-97E6-838EAB3FE7D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A2F-4862-97E6-838EAB3FE7D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A2F-4862-97E6-838EAB3FE7DD}"/>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8-5A2F-4862-97E6-838EAB3FE7D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BEB-42EB-A04E-F09B54371670}"/>
            </c:ext>
          </c:extLst>
        </c:ser>
        <c:ser>
          <c:idx val="1"/>
          <c:order val="1"/>
          <c:tx>
            <c:strRef>
              <c:f>Sheet1!$C$1</c:f>
              <c:strCache>
                <c:ptCount val="1"/>
                <c:pt idx="0">
                  <c:v>Series 2</c:v>
                </c:pt>
              </c:strCache>
            </c:strRef>
          </c:tx>
          <c:spPr>
            <a:solidFill>
              <a:schemeClr val="accent2"/>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BEB-42EB-A04E-F09B54371670}"/>
            </c:ext>
          </c:extLst>
        </c:ser>
        <c:ser>
          <c:idx val="2"/>
          <c:order val="2"/>
          <c:tx>
            <c:strRef>
              <c:f>Sheet1!$D$1</c:f>
              <c:strCache>
                <c:ptCount val="1"/>
                <c:pt idx="0">
                  <c:v>Series 3</c:v>
                </c:pt>
              </c:strCache>
            </c:strRef>
          </c:tx>
          <c:spPr>
            <a:solidFill>
              <a:schemeClr val="accent3"/>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BEB-42EB-A04E-F09B54371670}"/>
            </c:ext>
          </c:extLst>
        </c:ser>
        <c:dLbls>
          <c:showLegendKey val="0"/>
          <c:showVal val="0"/>
          <c:showCatName val="0"/>
          <c:showSerName val="0"/>
          <c:showPercent val="0"/>
          <c:showBubbleSize val="0"/>
        </c:dLbls>
        <c:gapWidth val="150"/>
        <c:shape val="box"/>
        <c:axId val="2030378760"/>
        <c:axId val="2088479000"/>
        <c:axId val="0"/>
      </c:bar3DChart>
      <c:catAx>
        <c:axId val="20303787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8479000"/>
        <c:crosses val="autoZero"/>
        <c:auto val="1"/>
        <c:lblAlgn val="ctr"/>
        <c:lblOffset val="100"/>
        <c:noMultiLvlLbl val="0"/>
      </c:catAx>
      <c:valAx>
        <c:axId val="2088479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30378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a:t>Click to edit Master title style</a:t>
            </a:r>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F125FC-986A-C440-A9B3-6CE4B609F15A}"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3467714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125FC-986A-C440-A9B3-6CE4B609F15A}"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44831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0" y="4394200"/>
            <a:ext cx="32918400"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15200" y="4394200"/>
            <a:ext cx="98145600"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125FC-986A-C440-A9B3-6CE4B609F15A}"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341972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125FC-986A-C440-A9B3-6CE4B609F15A}"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206743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6000" b="1" cap="all"/>
            </a:lvl1pPr>
          </a:lstStyle>
          <a:p>
            <a:r>
              <a:rPr lang="en-US"/>
              <a:t>Click to edit Master title style</a:t>
            </a:r>
          </a:p>
        </p:txBody>
      </p:sp>
      <p:sp>
        <p:nvSpPr>
          <p:cNvPr id="3" name="Text Placeholder 2"/>
          <p:cNvSpPr>
            <a:spLocks noGrp="1"/>
          </p:cNvSpPr>
          <p:nvPr>
            <p:ph type="body" idx="1"/>
          </p:nvPr>
        </p:nvSpPr>
        <p:spPr>
          <a:xfrm>
            <a:off x="2889252" y="11626854"/>
            <a:ext cx="31089600" cy="6000748"/>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25FC-986A-C440-A9B3-6CE4B609F15A}"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2401038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15200" y="25603200"/>
            <a:ext cx="65532000" cy="72415400"/>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3456800" y="25603200"/>
            <a:ext cx="65532000" cy="72415400"/>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F125FC-986A-C440-A9B3-6CE4B609F15A}"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127730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0" y="6140452"/>
            <a:ext cx="16160752" cy="25590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1828800" y="8699500"/>
            <a:ext cx="16160752"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F125FC-986A-C440-A9B3-6CE4B609F15A}" type="datetimeFigureOut">
              <a:rPr lang="en-US" smtClean="0"/>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250202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F125FC-986A-C440-A9B3-6CE4B609F15A}" type="datetimeFigureOut">
              <a:rPr lang="en-US" smtClean="0"/>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149625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125FC-986A-C440-A9B3-6CE4B609F15A}" type="datetimeFigureOut">
              <a:rPr lang="en-US" smtClean="0"/>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379482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092200"/>
            <a:ext cx="12033252" cy="4648200"/>
          </a:xfrm>
        </p:spPr>
        <p:txBody>
          <a:bodyPr anchor="b"/>
          <a:lstStyle>
            <a:lvl1pPr algn="l">
              <a:defRPr sz="8000" b="1"/>
            </a:lvl1pPr>
          </a:lstStyle>
          <a:p>
            <a:r>
              <a:rPr lang="en-US"/>
              <a:t>Click to edit Master title style</a:t>
            </a:r>
          </a:p>
        </p:txBody>
      </p:sp>
      <p:sp>
        <p:nvSpPr>
          <p:cNvPr id="3" name="Content Placeholder 2"/>
          <p:cNvSpPr>
            <a:spLocks noGrp="1"/>
          </p:cNvSpPr>
          <p:nvPr>
            <p:ph idx="1"/>
          </p:nvPr>
        </p:nvSpPr>
        <p:spPr>
          <a:xfrm>
            <a:off x="14300200" y="1092202"/>
            <a:ext cx="20447000" cy="2341245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2" y="5740402"/>
            <a:ext cx="12033252" cy="18764252"/>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8EF125FC-986A-C440-A9B3-6CE4B609F15A}"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72188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8000" b="1"/>
            </a:lvl1pPr>
          </a:lstStyle>
          <a:p>
            <a:r>
              <a:rPr lang="en-US"/>
              <a:t>Click to edit Master title style</a:t>
            </a:r>
          </a:p>
        </p:txBody>
      </p:sp>
      <p:sp>
        <p:nvSpPr>
          <p:cNvPr id="3" name="Picture Placeholder 2"/>
          <p:cNvSpPr>
            <a:spLocks noGrp="1"/>
          </p:cNvSpPr>
          <p:nvPr>
            <p:ph type="pic" idx="1"/>
          </p:nvPr>
        </p:nvSpPr>
        <p:spPr>
          <a:xfrm>
            <a:off x="7169152" y="2451100"/>
            <a:ext cx="21945600" cy="16459200"/>
          </a:xfrm>
        </p:spPr>
        <p:txBody>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endParaRPr lang="en-US"/>
          </a:p>
        </p:txBody>
      </p:sp>
      <p:sp>
        <p:nvSpPr>
          <p:cNvPr id="4" name="Text Placeholder 3"/>
          <p:cNvSpPr>
            <a:spLocks noGrp="1"/>
          </p:cNvSpPr>
          <p:nvPr>
            <p:ph type="body" sz="half" idx="2"/>
          </p:nvPr>
        </p:nvSpPr>
        <p:spPr>
          <a:xfrm>
            <a:off x="7169152" y="21469352"/>
            <a:ext cx="21945600" cy="3219448"/>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8EF125FC-986A-C440-A9B3-6CE4B609F15A}"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55EF4-BD1C-524D-BEBB-456FBC4C9659}" type="slidenum">
              <a:rPr lang="en-US" smtClean="0"/>
              <a:t>‹#›</a:t>
            </a:fld>
            <a:endParaRPr lang="en-US"/>
          </a:p>
        </p:txBody>
      </p:sp>
    </p:spTree>
    <p:extLst>
      <p:ext uri="{BB962C8B-B14F-4D97-AF65-F5344CB8AC3E}">
        <p14:creationId xmlns:p14="http://schemas.microsoft.com/office/powerpoint/2010/main" val="228736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098552"/>
            <a:ext cx="32918400" cy="4572000"/>
          </a:xfrm>
          <a:prstGeom prst="rect">
            <a:avLst/>
          </a:prstGeom>
        </p:spPr>
        <p:txBody>
          <a:bodyPr vert="horz" lIns="365760" tIns="182880" rIns="365760" bIns="182880" rtlCol="0" anchor="ctr">
            <a:normAutofit/>
          </a:bodyPr>
          <a:lstStyle/>
          <a:p>
            <a:r>
              <a:rPr lang="en-US"/>
              <a:t>Click to edit Master title style</a:t>
            </a:r>
          </a:p>
        </p:txBody>
      </p:sp>
      <p:sp>
        <p:nvSpPr>
          <p:cNvPr id="3" name="Text Placeholder 2"/>
          <p:cNvSpPr>
            <a:spLocks noGrp="1"/>
          </p:cNvSpPr>
          <p:nvPr>
            <p:ph type="body" idx="1"/>
          </p:nvPr>
        </p:nvSpPr>
        <p:spPr>
          <a:xfrm>
            <a:off x="1828800" y="6400802"/>
            <a:ext cx="32918400" cy="18103852"/>
          </a:xfrm>
          <a:prstGeom prst="rect">
            <a:avLst/>
          </a:prstGeom>
        </p:spPr>
        <p:txBody>
          <a:bodyPr vert="horz" lIns="365760" tIns="182880" rIns="365760" bIns="1828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8800" y="25425402"/>
            <a:ext cx="8534400" cy="1460500"/>
          </a:xfrm>
          <a:prstGeom prst="rect">
            <a:avLst/>
          </a:prstGeom>
        </p:spPr>
        <p:txBody>
          <a:bodyPr vert="horz" lIns="365760" tIns="182880" rIns="365760" bIns="182880" rtlCol="0" anchor="ctr"/>
          <a:lstStyle>
            <a:lvl1pPr algn="l">
              <a:defRPr sz="4800">
                <a:solidFill>
                  <a:schemeClr val="tx1">
                    <a:tint val="75000"/>
                  </a:schemeClr>
                </a:solidFill>
              </a:defRPr>
            </a:lvl1pPr>
          </a:lstStyle>
          <a:p>
            <a:fld id="{8EF125FC-986A-C440-A9B3-6CE4B609F15A}" type="datetimeFigureOut">
              <a:rPr lang="en-US" smtClean="0"/>
              <a:t>7/14/2021</a:t>
            </a:fld>
            <a:endParaRPr lang="en-US"/>
          </a:p>
        </p:txBody>
      </p:sp>
      <p:sp>
        <p:nvSpPr>
          <p:cNvPr id="5" name="Footer Placeholder 4"/>
          <p:cNvSpPr>
            <a:spLocks noGrp="1"/>
          </p:cNvSpPr>
          <p:nvPr>
            <p:ph type="ftr" sz="quarter" idx="3"/>
          </p:nvPr>
        </p:nvSpPr>
        <p:spPr>
          <a:xfrm>
            <a:off x="12496800" y="25425402"/>
            <a:ext cx="11582400" cy="1460500"/>
          </a:xfrm>
          <a:prstGeom prst="rect">
            <a:avLst/>
          </a:prstGeom>
        </p:spPr>
        <p:txBody>
          <a:bodyPr vert="horz" lIns="365760" tIns="182880" rIns="365760" bIns="18288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25425402"/>
            <a:ext cx="8534400" cy="1460500"/>
          </a:xfrm>
          <a:prstGeom prst="rect">
            <a:avLst/>
          </a:prstGeom>
        </p:spPr>
        <p:txBody>
          <a:bodyPr vert="horz" lIns="365760" tIns="182880" rIns="365760" bIns="182880" rtlCol="0" anchor="ctr"/>
          <a:lstStyle>
            <a:lvl1pPr algn="r">
              <a:defRPr sz="4800">
                <a:solidFill>
                  <a:schemeClr val="tx1">
                    <a:tint val="75000"/>
                  </a:schemeClr>
                </a:solidFill>
              </a:defRPr>
            </a:lvl1pPr>
          </a:lstStyle>
          <a:p>
            <a:fld id="{75355EF4-BD1C-524D-BEBB-456FBC4C9659}" type="slidenum">
              <a:rPr lang="en-US" smtClean="0"/>
              <a:t>‹#›</a:t>
            </a:fld>
            <a:endParaRPr lang="en-US"/>
          </a:p>
        </p:txBody>
      </p:sp>
    </p:spTree>
    <p:extLst>
      <p:ext uri="{BB962C8B-B14F-4D97-AF65-F5344CB8AC3E}">
        <p14:creationId xmlns:p14="http://schemas.microsoft.com/office/powerpoint/2010/main" val="903934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28800" rtl="0" eaLnBrk="1" latinLnBrk="0" hangingPunct="1">
        <a:spcBef>
          <a:spcPct val="0"/>
        </a:spcBef>
        <a:buNone/>
        <a:defRPr sz="17600" kern="1200">
          <a:solidFill>
            <a:schemeClr val="tx1"/>
          </a:solidFill>
          <a:latin typeface="+mj-lt"/>
          <a:ea typeface="+mj-ea"/>
          <a:cs typeface="+mj-cs"/>
        </a:defRPr>
      </a:lvl1pPr>
    </p:titleStyle>
    <p:bodyStyle>
      <a:lvl1pPr marL="1371600" indent="-1371600" algn="l" defTabSz="1828800" rtl="0" eaLnBrk="1" latinLnBrk="0" hangingPunct="1">
        <a:spcBef>
          <a:spcPct val="20000"/>
        </a:spcBef>
        <a:buFont typeface="Arial"/>
        <a:buChar char="•"/>
        <a:defRPr sz="12800" kern="1200">
          <a:solidFill>
            <a:schemeClr val="tx1"/>
          </a:solidFill>
          <a:latin typeface="+mn-lt"/>
          <a:ea typeface="+mn-ea"/>
          <a:cs typeface="+mn-cs"/>
        </a:defRPr>
      </a:lvl1pPr>
      <a:lvl2pPr marL="2971800" indent="-1143000" algn="l" defTabSz="1828800" rtl="0" eaLnBrk="1" latinLnBrk="0" hangingPunct="1">
        <a:spcBef>
          <a:spcPct val="20000"/>
        </a:spcBef>
        <a:buFont typeface="Arial"/>
        <a:buChar char="–"/>
        <a:defRPr sz="11200" kern="1200">
          <a:solidFill>
            <a:schemeClr val="tx1"/>
          </a:solidFill>
          <a:latin typeface="+mn-lt"/>
          <a:ea typeface="+mn-ea"/>
          <a:cs typeface="+mn-cs"/>
        </a:defRPr>
      </a:lvl2pPr>
      <a:lvl3pPr marL="4572000" indent="-914400" algn="l" defTabSz="1828800" rtl="0" eaLnBrk="1" latinLnBrk="0" hangingPunct="1">
        <a:spcBef>
          <a:spcPct val="20000"/>
        </a:spcBef>
        <a:buFont typeface="Arial"/>
        <a:buChar char="•"/>
        <a:defRPr sz="9600" kern="1200">
          <a:solidFill>
            <a:schemeClr val="tx1"/>
          </a:solidFill>
          <a:latin typeface="+mn-lt"/>
          <a:ea typeface="+mn-ea"/>
          <a:cs typeface="+mn-cs"/>
        </a:defRPr>
      </a:lvl3pPr>
      <a:lvl4pPr marL="6400800" indent="-914400" algn="l" defTabSz="1828800" rtl="0" eaLnBrk="1" latinLnBrk="0" hangingPunct="1">
        <a:spcBef>
          <a:spcPct val="20000"/>
        </a:spcBef>
        <a:buFont typeface="Arial"/>
        <a:buChar char="–"/>
        <a:defRPr sz="8000" kern="1200">
          <a:solidFill>
            <a:schemeClr val="tx1"/>
          </a:solidFill>
          <a:latin typeface="+mn-lt"/>
          <a:ea typeface="+mn-ea"/>
          <a:cs typeface="+mn-cs"/>
        </a:defRPr>
      </a:lvl4pPr>
      <a:lvl5pPr marL="8229600" indent="-914400" algn="l" defTabSz="1828800" rtl="0" eaLnBrk="1" latinLnBrk="0" hangingPunct="1">
        <a:spcBef>
          <a:spcPct val="20000"/>
        </a:spcBef>
        <a:buFont typeface="Arial"/>
        <a:buChar char="»"/>
        <a:defRPr sz="8000" kern="1200">
          <a:solidFill>
            <a:schemeClr val="tx1"/>
          </a:solidFill>
          <a:latin typeface="+mn-lt"/>
          <a:ea typeface="+mn-ea"/>
          <a:cs typeface="+mn-cs"/>
        </a:defRPr>
      </a:lvl5pPr>
      <a:lvl6pPr marL="10058400" indent="-914400" algn="l" defTabSz="1828800" rtl="0" eaLnBrk="1" latinLnBrk="0" hangingPunct="1">
        <a:spcBef>
          <a:spcPct val="20000"/>
        </a:spcBef>
        <a:buFont typeface="Arial"/>
        <a:buChar char="•"/>
        <a:defRPr sz="8000" kern="1200">
          <a:solidFill>
            <a:schemeClr val="tx1"/>
          </a:solidFill>
          <a:latin typeface="+mn-lt"/>
          <a:ea typeface="+mn-ea"/>
          <a:cs typeface="+mn-cs"/>
        </a:defRPr>
      </a:lvl6pPr>
      <a:lvl7pPr marL="11887200" indent="-914400" algn="l" defTabSz="1828800" rtl="0" eaLnBrk="1" latinLnBrk="0" hangingPunct="1">
        <a:spcBef>
          <a:spcPct val="20000"/>
        </a:spcBef>
        <a:buFont typeface="Arial"/>
        <a:buChar char="•"/>
        <a:defRPr sz="8000" kern="1200">
          <a:solidFill>
            <a:schemeClr val="tx1"/>
          </a:solidFill>
          <a:latin typeface="+mn-lt"/>
          <a:ea typeface="+mn-ea"/>
          <a:cs typeface="+mn-cs"/>
        </a:defRPr>
      </a:lvl7pPr>
      <a:lvl8pPr marL="13716000" indent="-914400" algn="l" defTabSz="1828800" rtl="0" eaLnBrk="1" latinLnBrk="0" hangingPunct="1">
        <a:spcBef>
          <a:spcPct val="20000"/>
        </a:spcBef>
        <a:buFont typeface="Arial"/>
        <a:buChar char="•"/>
        <a:defRPr sz="8000" kern="1200">
          <a:solidFill>
            <a:schemeClr val="tx1"/>
          </a:solidFill>
          <a:latin typeface="+mn-lt"/>
          <a:ea typeface="+mn-ea"/>
          <a:cs typeface="+mn-cs"/>
        </a:defRPr>
      </a:lvl8pPr>
      <a:lvl9pPr marL="15544800" indent="-914400" algn="l" defTabSz="1828800" rtl="0" eaLnBrk="1" latinLnBrk="0" hangingPunct="1">
        <a:spcBef>
          <a:spcPct val="20000"/>
        </a:spcBef>
        <a:buFont typeface="Arial"/>
        <a:buChar char="•"/>
        <a:defRPr sz="8000" kern="1200">
          <a:solidFill>
            <a:schemeClr val="tx1"/>
          </a:solidFill>
          <a:latin typeface="+mn-lt"/>
          <a:ea typeface="+mn-ea"/>
          <a:cs typeface="+mn-cs"/>
        </a:defRPr>
      </a:lvl9pPr>
    </p:bodyStyle>
    <p:otherStyle>
      <a:defPPr>
        <a:defRPr lang="en-US"/>
      </a:defPPr>
      <a:lvl1pPr marL="0" algn="l" defTabSz="1828800" rtl="0" eaLnBrk="1" latinLnBrk="0" hangingPunct="1">
        <a:defRPr sz="7200" kern="1200">
          <a:solidFill>
            <a:schemeClr val="tx1"/>
          </a:solidFill>
          <a:latin typeface="+mn-lt"/>
          <a:ea typeface="+mn-ea"/>
          <a:cs typeface="+mn-cs"/>
        </a:defRPr>
      </a:lvl1pPr>
      <a:lvl2pPr marL="1828800" algn="l" defTabSz="1828800" rtl="0" eaLnBrk="1" latinLnBrk="0" hangingPunct="1">
        <a:defRPr sz="7200" kern="1200">
          <a:solidFill>
            <a:schemeClr val="tx1"/>
          </a:solidFill>
          <a:latin typeface="+mn-lt"/>
          <a:ea typeface="+mn-ea"/>
          <a:cs typeface="+mn-cs"/>
        </a:defRPr>
      </a:lvl2pPr>
      <a:lvl3pPr marL="3657600" algn="l" defTabSz="1828800" rtl="0" eaLnBrk="1" latinLnBrk="0" hangingPunct="1">
        <a:defRPr sz="7200" kern="1200">
          <a:solidFill>
            <a:schemeClr val="tx1"/>
          </a:solidFill>
          <a:latin typeface="+mn-lt"/>
          <a:ea typeface="+mn-ea"/>
          <a:cs typeface="+mn-cs"/>
        </a:defRPr>
      </a:lvl3pPr>
      <a:lvl4pPr marL="5486400" algn="l" defTabSz="1828800" rtl="0" eaLnBrk="1" latinLnBrk="0" hangingPunct="1">
        <a:defRPr sz="7200" kern="1200">
          <a:solidFill>
            <a:schemeClr val="tx1"/>
          </a:solidFill>
          <a:latin typeface="+mn-lt"/>
          <a:ea typeface="+mn-ea"/>
          <a:cs typeface="+mn-cs"/>
        </a:defRPr>
      </a:lvl4pPr>
      <a:lvl5pPr marL="7315200" algn="l" defTabSz="1828800" rtl="0" eaLnBrk="1" latinLnBrk="0" hangingPunct="1">
        <a:defRPr sz="7200" kern="1200">
          <a:solidFill>
            <a:schemeClr val="tx1"/>
          </a:solidFill>
          <a:latin typeface="+mn-lt"/>
          <a:ea typeface="+mn-ea"/>
          <a:cs typeface="+mn-cs"/>
        </a:defRPr>
      </a:lvl5pPr>
      <a:lvl6pPr marL="9144000" algn="l" defTabSz="1828800" rtl="0" eaLnBrk="1" latinLnBrk="0" hangingPunct="1">
        <a:defRPr sz="7200" kern="1200">
          <a:solidFill>
            <a:schemeClr val="tx1"/>
          </a:solidFill>
          <a:latin typeface="+mn-lt"/>
          <a:ea typeface="+mn-ea"/>
          <a:cs typeface="+mn-cs"/>
        </a:defRPr>
      </a:lvl6pPr>
      <a:lvl7pPr marL="10972800" algn="l" defTabSz="1828800" rtl="0" eaLnBrk="1" latinLnBrk="0" hangingPunct="1">
        <a:defRPr sz="7200" kern="1200">
          <a:solidFill>
            <a:schemeClr val="tx1"/>
          </a:solidFill>
          <a:latin typeface="+mn-lt"/>
          <a:ea typeface="+mn-ea"/>
          <a:cs typeface="+mn-cs"/>
        </a:defRPr>
      </a:lvl7pPr>
      <a:lvl8pPr marL="12801600" algn="l" defTabSz="1828800" rtl="0" eaLnBrk="1" latinLnBrk="0" hangingPunct="1">
        <a:defRPr sz="7200" kern="1200">
          <a:solidFill>
            <a:schemeClr val="tx1"/>
          </a:solidFill>
          <a:latin typeface="+mn-lt"/>
          <a:ea typeface="+mn-ea"/>
          <a:cs typeface="+mn-cs"/>
        </a:defRPr>
      </a:lvl8pPr>
      <a:lvl9pPr marL="14630400" algn="l" defTabSz="18288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D-flag-background-pp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169758"/>
            <a:ext cx="36576000" cy="2262260"/>
          </a:xfrm>
          <a:prstGeom prst="rect">
            <a:avLst/>
          </a:prstGeom>
        </p:spPr>
      </p:pic>
      <p:pic>
        <p:nvPicPr>
          <p:cNvPr id="5" name="Picture 4" descr="UMBC-vertical-logo-CMY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61981" y="1117600"/>
            <a:ext cx="2431703" cy="3748876"/>
          </a:xfrm>
          <a:prstGeom prst="rect">
            <a:avLst/>
          </a:prstGeom>
        </p:spPr>
      </p:pic>
      <p:sp>
        <p:nvSpPr>
          <p:cNvPr id="7" name="TextBox 6"/>
          <p:cNvSpPr txBox="1"/>
          <p:nvPr/>
        </p:nvSpPr>
        <p:spPr>
          <a:xfrm>
            <a:off x="1968500" y="2349500"/>
            <a:ext cx="184666" cy="1200329"/>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6A76A8C1-AF9A-4051-8D9B-B647221DF4E3}"/>
              </a:ext>
            </a:extLst>
          </p:cNvPr>
          <p:cNvSpPr txBox="1"/>
          <p:nvPr/>
        </p:nvSpPr>
        <p:spPr>
          <a:xfrm>
            <a:off x="491181" y="2502534"/>
            <a:ext cx="32880300" cy="3231654"/>
          </a:xfrm>
          <a:prstGeom prst="rect">
            <a:avLst/>
          </a:prstGeom>
          <a:noFill/>
        </p:spPr>
        <p:txBody>
          <a:bodyPr wrap="square" lIns="91440" tIns="45720" rIns="91440" bIns="45720" rtlCol="0">
            <a:spAutoFit/>
          </a:bodyPr>
          <a:lstStyle/>
          <a:p>
            <a:pPr algn="ctr"/>
            <a:r>
              <a:rPr lang="en-US" sz="6800" dirty="0"/>
              <a:t>Name of researcher(s) listed in order of project effort or alphabetically, if contributions were equal. </a:t>
            </a:r>
            <a:r>
              <a:rPr lang="en-US" sz="6800"/>
              <a:t>Presenter name(s) </a:t>
            </a:r>
            <a:r>
              <a:rPr lang="en-US" sz="6800" dirty="0"/>
              <a:t>should be underlined.  List Research Mentor last.  List individual affiliations tied to last names using superscript numbers</a:t>
            </a:r>
          </a:p>
        </p:txBody>
      </p:sp>
      <p:sp>
        <p:nvSpPr>
          <p:cNvPr id="9" name="TextBox 8">
            <a:extLst>
              <a:ext uri="{FF2B5EF4-FFF2-40B4-BE49-F238E27FC236}">
                <a16:creationId xmlns:a16="http://schemas.microsoft.com/office/drawing/2014/main" id="{4AB98E95-5611-4CAB-9A87-B419DBF6A3C1}"/>
              </a:ext>
            </a:extLst>
          </p:cNvPr>
          <p:cNvSpPr txBox="1"/>
          <p:nvPr/>
        </p:nvSpPr>
        <p:spPr>
          <a:xfrm>
            <a:off x="491181" y="6778572"/>
            <a:ext cx="10179227" cy="17081597"/>
          </a:xfrm>
          <a:prstGeom prst="rect">
            <a:avLst/>
          </a:prstGeom>
          <a:noFill/>
          <a:ln>
            <a:noFill/>
          </a:ln>
        </p:spPr>
        <p:txBody>
          <a:bodyPr wrap="square" lIns="91440" tIns="45720" rIns="91440" bIns="45720" rtlCol="0">
            <a:spAutoFit/>
          </a:bodyPr>
          <a:lstStyle/>
          <a:p>
            <a:pPr algn="ctr"/>
            <a:r>
              <a:rPr lang="en-US" sz="6000" b="1" u="sng" dirty="0"/>
              <a:t>Introduction</a:t>
            </a:r>
          </a:p>
          <a:p>
            <a:pPr algn="ctr"/>
            <a:r>
              <a:rPr lang="en-US" sz="4800" dirty="0"/>
              <a:t>Introduce your topic and emphasize why it is important</a:t>
            </a:r>
          </a:p>
          <a:p>
            <a:pPr algn="ctr"/>
            <a:endParaRPr lang="en-US" sz="6000" b="1" u="sng" dirty="0"/>
          </a:p>
          <a:p>
            <a:pPr algn="ctr"/>
            <a:r>
              <a:rPr lang="en-US" sz="6000" b="1" u="sng" dirty="0"/>
              <a:t>Background Information</a:t>
            </a:r>
            <a:endParaRPr lang="en-US" sz="6000" b="1" dirty="0"/>
          </a:p>
          <a:p>
            <a:pPr algn="ctr"/>
            <a:r>
              <a:rPr lang="en-US" sz="4800" dirty="0"/>
              <a:t>Use language that a non-specialist in the field can understand. Define technical terms. Discuss previous work in the field (from the literature review or influential, peer-reviewed  resources)</a:t>
            </a:r>
            <a:br>
              <a:rPr lang="en-US" sz="4800" dirty="0"/>
            </a:br>
            <a:endParaRPr lang="en-US" sz="6000" dirty="0"/>
          </a:p>
          <a:p>
            <a:pPr algn="ctr"/>
            <a:r>
              <a:rPr lang="en-US" sz="6000" b="1" u="sng" dirty="0"/>
              <a:t>Statement of the Research Problem</a:t>
            </a:r>
          </a:p>
          <a:p>
            <a:pPr algn="ctr"/>
            <a:r>
              <a:rPr lang="en-US" sz="4800" dirty="0"/>
              <a:t>This element includes your hypothesis and/or thesis</a:t>
            </a:r>
          </a:p>
          <a:p>
            <a:pPr algn="ctr"/>
            <a:br>
              <a:rPr lang="en-US" sz="6000" b="1" u="sng" dirty="0"/>
            </a:br>
            <a:r>
              <a:rPr lang="en-US" sz="6000" b="1" u="sng" dirty="0"/>
              <a:t>Methods/Formulas</a:t>
            </a:r>
          </a:p>
          <a:p>
            <a:pPr algn="ctr"/>
            <a:r>
              <a:rPr lang="en-US" sz="4800" dirty="0"/>
              <a:t>How did you conduct your research? What was the time period?  What tools, measures, participants, procedures, equipment, materials,  etc. were used.</a:t>
            </a:r>
          </a:p>
        </p:txBody>
      </p:sp>
      <p:graphicFrame>
        <p:nvGraphicFramePr>
          <p:cNvPr id="10" name="Chart 9">
            <a:extLst>
              <a:ext uri="{FF2B5EF4-FFF2-40B4-BE49-F238E27FC236}">
                <a16:creationId xmlns:a16="http://schemas.microsoft.com/office/drawing/2014/main" id="{9F2FC8C1-645E-4037-93EA-443F35582214}"/>
              </a:ext>
            </a:extLst>
          </p:cNvPr>
          <p:cNvGraphicFramePr/>
          <p:nvPr>
            <p:extLst>
              <p:ext uri="{D42A27DB-BD31-4B8C-83A1-F6EECF244321}">
                <p14:modId xmlns:p14="http://schemas.microsoft.com/office/powerpoint/2010/main" val="2384542438"/>
              </p:ext>
            </p:extLst>
          </p:nvPr>
        </p:nvGraphicFramePr>
        <p:xfrm>
          <a:off x="12400372" y="9503624"/>
          <a:ext cx="6299200" cy="482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582463BF-0B7F-4A0C-9B07-D298879C5AC6}"/>
              </a:ext>
            </a:extLst>
          </p:cNvPr>
          <p:cNvGraphicFramePr/>
          <p:nvPr>
            <p:extLst>
              <p:ext uri="{D42A27DB-BD31-4B8C-83A1-F6EECF244321}">
                <p14:modId xmlns:p14="http://schemas.microsoft.com/office/powerpoint/2010/main" val="3744672328"/>
              </p:ext>
            </p:extLst>
          </p:nvPr>
        </p:nvGraphicFramePr>
        <p:xfrm>
          <a:off x="19187458" y="9503624"/>
          <a:ext cx="4966780" cy="4909272"/>
        </p:xfrm>
        <a:graphic>
          <a:graphicData uri="http://schemas.openxmlformats.org/drawingml/2006/chart">
            <c:chart xmlns:c="http://schemas.openxmlformats.org/drawingml/2006/chart" xmlns:r="http://schemas.openxmlformats.org/officeDocument/2006/relationships" r:id="rId5"/>
          </a:graphicData>
        </a:graphic>
      </p:graphicFrame>
      <p:pic>
        <p:nvPicPr>
          <p:cNvPr id="12" name="Picture 11">
            <a:extLst>
              <a:ext uri="{FF2B5EF4-FFF2-40B4-BE49-F238E27FC236}">
                <a16:creationId xmlns:a16="http://schemas.microsoft.com/office/drawing/2014/main" id="{621F8D70-C05D-470E-ADD3-0454164CD17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00300" y="18370064"/>
            <a:ext cx="7010400" cy="4665104"/>
          </a:xfrm>
          <a:prstGeom prst="rect">
            <a:avLst/>
          </a:prstGeom>
          <a:ln>
            <a:solidFill>
              <a:schemeClr val="tx1"/>
            </a:solidFill>
          </a:ln>
        </p:spPr>
      </p:pic>
      <p:sp>
        <p:nvSpPr>
          <p:cNvPr id="13" name="TextBox 12">
            <a:extLst>
              <a:ext uri="{FF2B5EF4-FFF2-40B4-BE49-F238E27FC236}">
                <a16:creationId xmlns:a16="http://schemas.microsoft.com/office/drawing/2014/main" id="{0004A1E0-B821-4587-A250-BD11D34E8F98}"/>
              </a:ext>
            </a:extLst>
          </p:cNvPr>
          <p:cNvSpPr txBox="1"/>
          <p:nvPr/>
        </p:nvSpPr>
        <p:spPr>
          <a:xfrm>
            <a:off x="11235477" y="6334072"/>
            <a:ext cx="13512800" cy="19246292"/>
          </a:xfrm>
          <a:prstGeom prst="rect">
            <a:avLst/>
          </a:prstGeom>
          <a:noFill/>
          <a:ln>
            <a:noFill/>
          </a:ln>
        </p:spPr>
        <p:txBody>
          <a:bodyPr wrap="square" lIns="91440" tIns="45720" rIns="91440" bIns="45720" rtlCol="0">
            <a:spAutoFit/>
          </a:bodyPr>
          <a:lstStyle/>
          <a:p>
            <a:pPr algn="ctr"/>
            <a:r>
              <a:rPr lang="en-US" sz="6000" b="1" u="sng" dirty="0"/>
              <a:t>Data/Results/Analysis</a:t>
            </a:r>
          </a:p>
          <a:p>
            <a:pPr algn="ctr"/>
            <a:endParaRPr lang="en-US" sz="6000" b="1" dirty="0"/>
          </a:p>
          <a:p>
            <a:pPr algn="ctr">
              <a:defRPr/>
            </a:pPr>
            <a:r>
              <a:rPr lang="en-US" sz="5600" dirty="0"/>
              <a:t>Findings, data, graphs and figures</a:t>
            </a:r>
          </a:p>
          <a:p>
            <a:pPr algn="ctr">
              <a:defRPr/>
            </a:pPr>
            <a:endParaRPr lang="en-US" sz="5600" dirty="0"/>
          </a:p>
          <a:p>
            <a:pPr marL="342900" indent="-200660">
              <a:spcBef>
                <a:spcPts val="560"/>
              </a:spcBef>
              <a:buClr>
                <a:schemeClr val="hlink"/>
              </a:buClr>
            </a:pPr>
            <a:endParaRPr lang="en-US" sz="5600" dirty="0">
              <a:ea typeface="Tahoma"/>
              <a:cs typeface="Tahoma"/>
              <a:sym typeface="Tahoma"/>
            </a:endParaRPr>
          </a:p>
          <a:p>
            <a:pPr algn="ctr">
              <a:defRPr/>
            </a:pPr>
            <a:endParaRPr lang="en-US" sz="5600" dirty="0">
              <a:ea typeface="Tahoma"/>
              <a:cs typeface="Tahoma"/>
              <a:sym typeface="Tahoma"/>
            </a:endParaRPr>
          </a:p>
          <a:p>
            <a:pPr algn="ctr">
              <a:defRPr/>
            </a:pPr>
            <a:endParaRPr lang="en-US" sz="5600" dirty="0">
              <a:ea typeface="Tahoma"/>
              <a:cs typeface="Tahoma"/>
              <a:sym typeface="Tahoma"/>
            </a:endParaRPr>
          </a:p>
          <a:p>
            <a:pPr algn="ctr">
              <a:defRPr/>
            </a:pPr>
            <a:endParaRPr lang="en-US" sz="5600" dirty="0">
              <a:ea typeface="Tahoma"/>
              <a:cs typeface="Tahoma"/>
              <a:sym typeface="Tahoma"/>
            </a:endParaRPr>
          </a:p>
          <a:p>
            <a:pPr algn="ctr">
              <a:defRPr/>
            </a:pPr>
            <a:r>
              <a:rPr lang="en-US" sz="5600" dirty="0">
                <a:ea typeface="Tahoma"/>
                <a:cs typeface="Tahoma"/>
                <a:sym typeface="Tahoma"/>
              </a:rPr>
              <a:t> </a:t>
            </a:r>
          </a:p>
          <a:p>
            <a:pPr algn="ctr">
              <a:defRPr/>
            </a:pPr>
            <a:endParaRPr lang="en-US" sz="5600" dirty="0"/>
          </a:p>
          <a:p>
            <a:pPr marL="685800" indent="-685800" algn="ctr">
              <a:buFont typeface="Arial" charset="0"/>
              <a:buChar char="•"/>
              <a:defRPr/>
            </a:pPr>
            <a:r>
              <a:rPr lang="en-US" sz="5600" dirty="0"/>
              <a:t>Use bullets and/or boldface for emphasis</a:t>
            </a:r>
          </a:p>
          <a:p>
            <a:pPr marL="685800" indent="-685800" algn="ctr">
              <a:buFont typeface="Arial" charset="0"/>
              <a:buChar char="•"/>
              <a:defRPr/>
            </a:pPr>
            <a:r>
              <a:rPr lang="en-US" sz="5600" dirty="0"/>
              <a:t>Avoid long blocks of text and use small chunks of information</a:t>
            </a:r>
          </a:p>
          <a:p>
            <a:pPr algn="ctr">
              <a:defRPr/>
            </a:pPr>
            <a:endParaRPr lang="en-US" sz="5600" dirty="0"/>
          </a:p>
          <a:p>
            <a:pPr algn="ctr">
              <a:defRPr/>
            </a:pPr>
            <a:endParaRPr lang="en-US" sz="5600" dirty="0"/>
          </a:p>
          <a:p>
            <a:pPr algn="ctr">
              <a:defRPr/>
            </a:pPr>
            <a:endParaRPr lang="en-US" sz="5600" dirty="0"/>
          </a:p>
          <a:p>
            <a:pPr algn="ctr">
              <a:defRPr/>
            </a:pPr>
            <a:endParaRPr lang="en-US" sz="5600" dirty="0"/>
          </a:p>
          <a:p>
            <a:pPr algn="ctr">
              <a:defRPr/>
            </a:pPr>
            <a:endParaRPr lang="en-US" sz="5600" dirty="0"/>
          </a:p>
          <a:p>
            <a:pPr algn="ctr"/>
            <a:endParaRPr lang="en-US" sz="5600" dirty="0"/>
          </a:p>
          <a:p>
            <a:pPr algn="ctr"/>
            <a:endParaRPr lang="en-US" sz="5600" dirty="0"/>
          </a:p>
          <a:p>
            <a:pPr marL="685800" indent="-685800" algn="ctr">
              <a:buFont typeface="Arial"/>
              <a:buChar char="•"/>
            </a:pPr>
            <a:r>
              <a:rPr lang="en-US" sz="5600" dirty="0"/>
              <a:t>Always label charts and graphs</a:t>
            </a:r>
          </a:p>
          <a:p>
            <a:pPr algn="ctr"/>
            <a:endParaRPr lang="en-US" sz="5600" dirty="0"/>
          </a:p>
        </p:txBody>
      </p:sp>
      <p:sp>
        <p:nvSpPr>
          <p:cNvPr id="14" name="TextBox 13">
            <a:extLst>
              <a:ext uri="{FF2B5EF4-FFF2-40B4-BE49-F238E27FC236}">
                <a16:creationId xmlns:a16="http://schemas.microsoft.com/office/drawing/2014/main" id="{4BCEFDDC-6134-485A-BC68-A023830DF537}"/>
              </a:ext>
            </a:extLst>
          </p:cNvPr>
          <p:cNvSpPr txBox="1"/>
          <p:nvPr/>
        </p:nvSpPr>
        <p:spPr>
          <a:xfrm>
            <a:off x="25129277" y="6334072"/>
            <a:ext cx="10673907" cy="19420697"/>
          </a:xfrm>
          <a:prstGeom prst="rect">
            <a:avLst/>
          </a:prstGeom>
          <a:noFill/>
          <a:ln>
            <a:noFill/>
          </a:ln>
        </p:spPr>
        <p:txBody>
          <a:bodyPr wrap="square" lIns="91440" tIns="45720" rIns="91440" bIns="45720" rtlCol="0">
            <a:spAutoFit/>
          </a:bodyPr>
          <a:lstStyle/>
          <a:p>
            <a:pPr algn="ctr"/>
            <a:r>
              <a:rPr lang="en-US" sz="6000" b="1" u="sng" dirty="0"/>
              <a:t>Discussion</a:t>
            </a:r>
          </a:p>
          <a:p>
            <a:pPr algn="ctr"/>
            <a:r>
              <a:rPr lang="en-US" sz="4800" dirty="0"/>
              <a:t>Summarize the project’s most important points, significance of the study, and/or impact on the research community. Interpretation - what do your results mean? Consider noting future directions of the research</a:t>
            </a:r>
          </a:p>
          <a:p>
            <a:pPr algn="ctr"/>
            <a:endParaRPr lang="en-US" sz="5600" dirty="0"/>
          </a:p>
          <a:p>
            <a:pPr algn="ctr"/>
            <a:r>
              <a:rPr lang="en-US" sz="6000" b="1" u="sng" dirty="0"/>
              <a:t>References/Citations</a:t>
            </a:r>
          </a:p>
          <a:p>
            <a:pPr algn="ctr"/>
            <a:r>
              <a:rPr lang="en-US" sz="4800" dirty="0"/>
              <a:t>Be careful not to plagiarize. Research mentors can guide undergraduate researchers as to whether references are necessary and which citation style to use.</a:t>
            </a:r>
          </a:p>
          <a:p>
            <a:pPr algn="ctr"/>
            <a:endParaRPr lang="en-US" sz="6000" b="1" u="sng" dirty="0"/>
          </a:p>
          <a:p>
            <a:pPr algn="ctr"/>
            <a:r>
              <a:rPr lang="en-US" sz="6000" b="1" u="sng" dirty="0"/>
              <a:t>Acknowledgements</a:t>
            </a:r>
          </a:p>
          <a:p>
            <a:pPr algn="ctr"/>
            <a:r>
              <a:rPr lang="en-US" sz="4800" dirty="0"/>
              <a:t>Please include the grant or other support information for your undergraduate research and note any other funding sources.  Thank individuals who may have made significant contributions to the research.  It is appropriate to thank mentors, departments, and programs. To keep the references professional </a:t>
            </a:r>
            <a:r>
              <a:rPr lang="mr-IN" sz="4800" dirty="0"/>
              <a:t>–</a:t>
            </a:r>
            <a:r>
              <a:rPr lang="en-US" sz="4800" dirty="0"/>
              <a:t> please  do not thank friends or family.</a:t>
            </a:r>
          </a:p>
        </p:txBody>
      </p:sp>
      <p:sp>
        <p:nvSpPr>
          <p:cNvPr id="15" name="Rectangle 14"/>
          <p:cNvSpPr/>
          <p:nvPr/>
        </p:nvSpPr>
        <p:spPr>
          <a:xfrm>
            <a:off x="8664914" y="165100"/>
            <a:ext cx="16464363" cy="2800767"/>
          </a:xfrm>
          <a:prstGeom prst="rect">
            <a:avLst/>
          </a:prstGeom>
        </p:spPr>
        <p:txBody>
          <a:bodyPr wrap="none">
            <a:spAutoFit/>
          </a:bodyPr>
          <a:lstStyle/>
          <a:p>
            <a:pPr algn="ctr"/>
            <a:r>
              <a:rPr lang="en-US" sz="17600" dirty="0"/>
              <a:t>Presentation Title</a:t>
            </a:r>
          </a:p>
        </p:txBody>
      </p:sp>
    </p:spTree>
    <p:extLst>
      <p:ext uri="{BB962C8B-B14F-4D97-AF65-F5344CB8AC3E}">
        <p14:creationId xmlns:p14="http://schemas.microsoft.com/office/powerpoint/2010/main" val="1240166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1861</TotalTime>
  <Words>303</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Manager/>
  <Company>UMBC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Jessica Trado</dc:creator>
  <cp:keywords/>
  <dc:description/>
  <cp:lastModifiedBy>Meika Samuel</cp:lastModifiedBy>
  <cp:revision>23</cp:revision>
  <cp:lastPrinted>2020-07-08T15:30:25Z</cp:lastPrinted>
  <dcterms:created xsi:type="dcterms:W3CDTF">2020-07-01T19:30:50Z</dcterms:created>
  <dcterms:modified xsi:type="dcterms:W3CDTF">2021-07-14T21:14:52Z</dcterms:modified>
  <cp:category/>
</cp:coreProperties>
</file>